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F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86434" autoAdjust="0"/>
  </p:normalViewPr>
  <p:slideViewPr>
    <p:cSldViewPr>
      <p:cViewPr>
        <p:scale>
          <a:sx n="100" d="100"/>
          <a:sy n="100" d="100"/>
        </p:scale>
        <p:origin x="-20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1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E89B2-C2EF-4E5D-8663-507408B75953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F048D-C7F1-436A-99AA-19D274CCD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47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428876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1" descr="F:\Фото Кутерем\IMG_77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944141"/>
            <a:ext cx="8332397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0</Words>
  <Application>Microsoft Office PowerPoint</Application>
  <PresentationFormat>Экран (4:3)</PresentationFormat>
  <Paragraphs>0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Рузалим</dc:creator>
  <cp:lastModifiedBy>Аманбаева Гузель Мухаметовна</cp:lastModifiedBy>
  <cp:revision>152</cp:revision>
  <dcterms:created xsi:type="dcterms:W3CDTF">2017-02-27T06:22:24Z</dcterms:created>
  <dcterms:modified xsi:type="dcterms:W3CDTF">2021-02-15T13:24:34Z</dcterms:modified>
</cp:coreProperties>
</file>